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lucidchart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4A848-C256-4CD2-A12B-BB040E3B3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79909"/>
            <a:ext cx="8825658" cy="3329581"/>
          </a:xfrm>
        </p:spPr>
        <p:txBody>
          <a:bodyPr/>
          <a:lstStyle/>
          <a:p>
            <a:pPr algn="ctr"/>
            <a:r>
              <a:rPr lang="en-US" dirty="0"/>
              <a:t>eGarage Mobile Application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042846-7F76-442D-8DB0-2460D9FB32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JORGE ROBLA 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21561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D0645C-5150-455F-83DB-FCC744CA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eGarage: Mobile app to register and automate activities, performed for Ger’s garage by customers, mechanics and the </a:t>
            </a:r>
            <a:r>
              <a:rPr lang="en-US" sz="20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garage owner </a:t>
            </a:r>
            <a:r>
              <a:rPr lang="en-US" sz="20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(CCT Brief)</a:t>
            </a:r>
          </a:p>
        </p:txBody>
      </p:sp>
      <p:sp useBgFill="1">
        <p:nvSpPr>
          <p:cNvPr id="64" name="Freeform: Shape 63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55" name="Content Placeholder 54">
            <a:extLst>
              <a:ext uri="{FF2B5EF4-FFF2-40B4-BE49-F238E27FC236}">
                <a16:creationId xmlns:a16="http://schemas.microsoft.com/office/drawing/2014/main" id="{A2467FBB-D574-44B4-ABC9-F3864E26C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3760509" cy="39033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Technologies used:</a:t>
            </a:r>
          </a:p>
          <a:p>
            <a:pPr marL="0" indent="0">
              <a:buNone/>
            </a:pPr>
            <a:r>
              <a:rPr lang="en-US" dirty="0"/>
              <a:t>1. Android Studio 3.5.3 (IDE)</a:t>
            </a:r>
          </a:p>
          <a:p>
            <a:pPr marL="0" indent="0">
              <a:buNone/>
            </a:pPr>
            <a:r>
              <a:rPr lang="en-US" dirty="0"/>
              <a:t>2. Software Development Kit (</a:t>
            </a:r>
            <a:r>
              <a:rPr lang="en-US" dirty="0" err="1"/>
              <a:t>Api</a:t>
            </a:r>
            <a:r>
              <a:rPr lang="en-US" dirty="0"/>
              <a:t> Level 28) – Android 9 (Pie)</a:t>
            </a:r>
          </a:p>
          <a:p>
            <a:pPr marL="0" indent="0">
              <a:buNone/>
            </a:pPr>
            <a:r>
              <a:rPr lang="en-US" dirty="0"/>
              <a:t>3. Java Programming Language version 8</a:t>
            </a:r>
          </a:p>
          <a:p>
            <a:pPr marL="0" indent="0">
              <a:buNone/>
            </a:pPr>
            <a:r>
              <a:rPr lang="en-US" dirty="0"/>
              <a:t>4. Cloud </a:t>
            </a:r>
            <a:r>
              <a:rPr lang="en-US" dirty="0" err="1"/>
              <a:t>Firestore</a:t>
            </a:r>
            <a:r>
              <a:rPr lang="en-US" dirty="0"/>
              <a:t> database (27.3.1) and Firebase Authentication (19.2.0)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7DE76553-F112-467B-A29C-587F2C464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440" y="2402308"/>
            <a:ext cx="7434179" cy="419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610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470B9-00F7-41DE-93C8-6D4CF534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978" y="192836"/>
            <a:ext cx="8507515" cy="817817"/>
          </a:xfrm>
        </p:spPr>
        <p:txBody>
          <a:bodyPr/>
          <a:lstStyle/>
          <a:p>
            <a:r>
              <a:rPr lang="en-US" sz="3200" dirty="0"/>
              <a:t>Stages of Software Development Process</a:t>
            </a:r>
            <a:endParaRPr lang="en-IE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C58B8-875B-448B-A38E-C820BE447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978" y="820885"/>
            <a:ext cx="9494103" cy="584427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Research about Databases and Android Framework</a:t>
            </a:r>
          </a:p>
          <a:p>
            <a:r>
              <a:rPr lang="en-US" dirty="0"/>
              <a:t>Analysis and Design: I used diagrams (UML) and </a:t>
            </a:r>
            <a:r>
              <a:rPr lang="en-US" dirty="0">
                <a:hlinkClick r:id="rId2"/>
              </a:rPr>
              <a:t>www.lucidChart.com</a:t>
            </a:r>
            <a:endParaRPr lang="en-US" dirty="0"/>
          </a:p>
          <a:p>
            <a:pPr lvl="1"/>
            <a:r>
              <a:rPr lang="en-US" dirty="0"/>
              <a:t>Use case diagram and use case descriptions, Domain Model, Sequence diagram, State Machine diagram, Wireframe design, Class diagram, Design the structure of the database for a No-SQL database</a:t>
            </a:r>
          </a:p>
          <a:p>
            <a:r>
              <a:rPr lang="en-IE" dirty="0"/>
              <a:t>Installation and customization of the tools and systems </a:t>
            </a:r>
          </a:p>
          <a:p>
            <a:r>
              <a:rPr lang="en-IE" dirty="0"/>
              <a:t>Coding and testing</a:t>
            </a:r>
          </a:p>
          <a:p>
            <a:pPr lvl="1"/>
            <a:r>
              <a:rPr lang="en-IE" dirty="0"/>
              <a:t>Creation of the database in </a:t>
            </a:r>
            <a:r>
              <a:rPr lang="en-IE" dirty="0" err="1"/>
              <a:t>FireStore</a:t>
            </a:r>
            <a:endParaRPr lang="en-IE" dirty="0"/>
          </a:p>
          <a:p>
            <a:pPr lvl="1"/>
            <a:r>
              <a:rPr lang="en-IE" dirty="0"/>
              <a:t>Architectural Pattern Design  MVP (Model – View</a:t>
            </a:r>
          </a:p>
          <a:p>
            <a:pPr marL="457200" lvl="1" indent="0">
              <a:buNone/>
            </a:pPr>
            <a:r>
              <a:rPr lang="en-IE" dirty="0"/>
              <a:t>     - Presenter). 1 View – 1 Presenter:</a:t>
            </a:r>
          </a:p>
          <a:p>
            <a:pPr marL="2114550" lvl="4" indent="-342900">
              <a:buFont typeface="+mj-lt"/>
              <a:buAutoNum type="arabicPeriod"/>
            </a:pPr>
            <a:r>
              <a:rPr lang="en-IE" dirty="0" err="1"/>
              <a:t>LoginView</a:t>
            </a:r>
            <a:r>
              <a:rPr lang="en-IE" dirty="0"/>
              <a:t>  - </a:t>
            </a:r>
            <a:r>
              <a:rPr lang="en-IE" dirty="0" err="1"/>
              <a:t>LoginPresenter</a:t>
            </a:r>
            <a:endParaRPr lang="en-IE" dirty="0"/>
          </a:p>
          <a:p>
            <a:pPr marL="2114550" lvl="4" indent="-342900">
              <a:buFont typeface="+mj-lt"/>
              <a:buAutoNum type="arabicPeriod"/>
            </a:pPr>
            <a:r>
              <a:rPr lang="en-IE" dirty="0" err="1"/>
              <a:t>RegisterView</a:t>
            </a:r>
            <a:r>
              <a:rPr lang="en-IE" dirty="0"/>
              <a:t> – </a:t>
            </a:r>
            <a:r>
              <a:rPr lang="en-IE" dirty="0" err="1"/>
              <a:t>RegisterPresenter</a:t>
            </a:r>
            <a:r>
              <a:rPr lang="en-IE" dirty="0"/>
              <a:t> </a:t>
            </a:r>
          </a:p>
          <a:p>
            <a:pPr marL="2114550" lvl="4" indent="-342900">
              <a:buFont typeface="+mj-lt"/>
              <a:buAutoNum type="arabicPeriod"/>
            </a:pPr>
            <a:r>
              <a:rPr lang="en-IE" dirty="0" err="1"/>
              <a:t>HomeUserView</a:t>
            </a:r>
            <a:r>
              <a:rPr lang="en-IE" dirty="0"/>
              <a:t> – </a:t>
            </a:r>
            <a:r>
              <a:rPr lang="en-IE" dirty="0" err="1"/>
              <a:t>HomeUserPresenter</a:t>
            </a:r>
            <a:endParaRPr lang="en-IE" dirty="0"/>
          </a:p>
          <a:p>
            <a:pPr marL="2114550" lvl="4" indent="-342900">
              <a:buFont typeface="+mj-lt"/>
              <a:buAutoNum type="arabicPeriod"/>
            </a:pPr>
            <a:r>
              <a:rPr lang="en-IE" dirty="0"/>
              <a:t>……	</a:t>
            </a:r>
          </a:p>
          <a:p>
            <a:pPr lvl="1"/>
            <a:r>
              <a:rPr lang="en-IE" dirty="0"/>
              <a:t>Creation cache in Android to pass info among screens</a:t>
            </a:r>
          </a:p>
          <a:p>
            <a:pPr lvl="1"/>
            <a:r>
              <a:rPr lang="en-IE" dirty="0"/>
              <a:t>Testing: Screens and functionalities. Integration testing</a:t>
            </a:r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B74A1B-4B8A-4A52-BF86-A10B83706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558" y="3669432"/>
            <a:ext cx="2971800" cy="20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8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0223C-68C9-4208-9FB0-E3187A70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8257257" cy="577185"/>
          </a:xfrm>
        </p:spPr>
        <p:txBody>
          <a:bodyPr/>
          <a:lstStyle/>
          <a:p>
            <a:r>
              <a:rPr lang="en-US" sz="3200" dirty="0"/>
              <a:t>MVP Driven Development and Testing</a:t>
            </a:r>
            <a:endParaRPr lang="en-IE" sz="32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76D0080-168E-4987-8D0E-1D16E1ACC4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18" y="1412240"/>
            <a:ext cx="11656542" cy="454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021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868C9-E05C-4BDC-9220-7974310B9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384" y="1414914"/>
            <a:ext cx="4571999" cy="4840374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How does booking work for a day? </a:t>
            </a:r>
          </a:p>
          <a:p>
            <a:r>
              <a:rPr lang="en-US" dirty="0"/>
              <a:t>Shift 1 (8am) (Mechanics are all different in each shift) </a:t>
            </a:r>
          </a:p>
          <a:p>
            <a:pPr lvl="1"/>
            <a:r>
              <a:rPr lang="en-US" dirty="0"/>
              <a:t>Slot 1 – Mechanic 1</a:t>
            </a:r>
          </a:p>
          <a:p>
            <a:pPr lvl="1"/>
            <a:r>
              <a:rPr lang="en-US" dirty="0"/>
              <a:t>Slot 2 – Mechanic 3</a:t>
            </a:r>
          </a:p>
          <a:p>
            <a:pPr lvl="1"/>
            <a:r>
              <a:rPr lang="en-US" dirty="0"/>
              <a:t>Slot 3  - Mechanic 2</a:t>
            </a:r>
          </a:p>
          <a:p>
            <a:pPr lvl="1"/>
            <a:r>
              <a:rPr lang="en-US" dirty="0"/>
              <a:t>Slot 4 – Mechanic 4</a:t>
            </a:r>
          </a:p>
          <a:p>
            <a:r>
              <a:rPr lang="en-US" dirty="0"/>
              <a:t>Shift 2 (10am)</a:t>
            </a:r>
          </a:p>
          <a:p>
            <a:pPr lvl="1"/>
            <a:r>
              <a:rPr lang="en-US" dirty="0"/>
              <a:t>Slot 1 – Mechanic 4</a:t>
            </a:r>
          </a:p>
          <a:p>
            <a:pPr lvl="1"/>
            <a:r>
              <a:rPr lang="en-US" dirty="0"/>
              <a:t>Slot 2 – Mechanic 2</a:t>
            </a:r>
          </a:p>
          <a:p>
            <a:pPr lvl="1"/>
            <a:r>
              <a:rPr lang="en-US" dirty="0"/>
              <a:t>Slot 3  - Mechanic 1</a:t>
            </a:r>
          </a:p>
          <a:p>
            <a:pPr lvl="1"/>
            <a:r>
              <a:rPr lang="en-US" dirty="0"/>
              <a:t>Slot 4 – Mechanic 4</a:t>
            </a:r>
          </a:p>
          <a:p>
            <a:r>
              <a:rPr lang="en-US" dirty="0"/>
              <a:t>Shift 3 (1pm)</a:t>
            </a:r>
          </a:p>
          <a:p>
            <a:pPr lvl="1"/>
            <a:r>
              <a:rPr lang="en-US" dirty="0"/>
              <a:t>…….</a:t>
            </a:r>
          </a:p>
          <a:p>
            <a:r>
              <a:rPr lang="en-US" dirty="0"/>
              <a:t>Shift 4 (3pm)</a:t>
            </a:r>
          </a:p>
          <a:p>
            <a:pPr lvl="1"/>
            <a:r>
              <a:rPr lang="en-US" dirty="0"/>
              <a:t>…….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22BB47-8A55-4780-90EB-EE9CA46B5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092" y="2518983"/>
            <a:ext cx="8361144" cy="41262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86CD73-B3BA-46B3-9365-4A6A0FABB346}"/>
              </a:ext>
            </a:extLst>
          </p:cNvPr>
          <p:cNvSpPr txBox="1"/>
          <p:nvPr/>
        </p:nvSpPr>
        <p:spPr>
          <a:xfrm>
            <a:off x="3834063" y="401214"/>
            <a:ext cx="3657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Booking Structure </a:t>
            </a:r>
            <a:endParaRPr lang="en-IE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7D276E-6ADF-4F56-9932-A14F19D1EA64}"/>
              </a:ext>
            </a:extLst>
          </p:cNvPr>
          <p:cNvSpPr txBox="1"/>
          <p:nvPr/>
        </p:nvSpPr>
        <p:spPr>
          <a:xfrm>
            <a:off x="6712016" y="1884063"/>
            <a:ext cx="36576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Database</a:t>
            </a:r>
            <a:endParaRPr lang="en-IE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416229-FC94-4BB5-BF37-BAADF4168F46}"/>
              </a:ext>
            </a:extLst>
          </p:cNvPr>
          <p:cNvSpPr txBox="1"/>
          <p:nvPr/>
        </p:nvSpPr>
        <p:spPr>
          <a:xfrm>
            <a:off x="298384" y="6255288"/>
            <a:ext cx="36576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Mayor repair 2 shifts</a:t>
            </a:r>
            <a:endParaRPr lang="en-IE" sz="1400" dirty="0"/>
          </a:p>
        </p:txBody>
      </p:sp>
    </p:spTree>
    <p:extLst>
      <p:ext uri="{BB962C8B-B14F-4D97-AF65-F5344CB8AC3E}">
        <p14:creationId xmlns:p14="http://schemas.microsoft.com/office/powerpoint/2010/main" val="292670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45E99-B55C-4626-BB4C-364238875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198" y="205339"/>
            <a:ext cx="5449889" cy="634937"/>
          </a:xfrm>
        </p:spPr>
        <p:txBody>
          <a:bodyPr/>
          <a:lstStyle/>
          <a:p>
            <a:r>
              <a:rPr lang="en-US" sz="3200" dirty="0"/>
              <a:t>State Machine Diagram</a:t>
            </a:r>
            <a:endParaRPr lang="en-IE" sz="3200" dirty="0"/>
          </a:p>
        </p:txBody>
      </p:sp>
      <p:pic>
        <p:nvPicPr>
          <p:cNvPr id="6" name="Content Placeholder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729FB38-4A7A-4324-A0BA-861806B73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198" y="944880"/>
            <a:ext cx="9564483" cy="5603218"/>
          </a:xfrm>
        </p:spPr>
      </p:pic>
    </p:spTree>
    <p:extLst>
      <p:ext uri="{BB962C8B-B14F-4D97-AF65-F5344CB8AC3E}">
        <p14:creationId xmlns:p14="http://schemas.microsoft.com/office/powerpoint/2010/main" val="488110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2429</TotalTime>
  <Words>297</Words>
  <Application>Microsoft Office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eGarage Mobile Application</vt:lpstr>
      <vt:lpstr>eGarage: Mobile app to register and automate activities, performed for Ger’s garage by customers, mechanics and the garage owner (CCT Brief)</vt:lpstr>
      <vt:lpstr>Stages of Software Development Process</vt:lpstr>
      <vt:lpstr>MVP Driven Development and Testing</vt:lpstr>
      <vt:lpstr>PowerPoint Presentation</vt:lpstr>
      <vt:lpstr>State Machine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eGarage Mobile Application</dc:title>
  <dc:creator>Jorge Robla</dc:creator>
  <cp:lastModifiedBy>Jorge Robla</cp:lastModifiedBy>
  <cp:revision>42</cp:revision>
  <dcterms:created xsi:type="dcterms:W3CDTF">2020-01-15T12:15:08Z</dcterms:created>
  <dcterms:modified xsi:type="dcterms:W3CDTF">2020-02-06T12:31:19Z</dcterms:modified>
</cp:coreProperties>
</file>